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62" r:id="rId5"/>
    <p:sldId id="261" r:id="rId6"/>
  </p:sldIdLst>
  <p:sldSz cx="9144000" cy="6858000" type="letter"/>
  <p:notesSz cx="6858000" cy="9296400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169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337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507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676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5845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014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183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352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1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shal Keswani" initials="V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39"/>
    <a:srgbClr val="1B384E"/>
    <a:srgbClr val="FF0000"/>
    <a:srgbClr val="339933"/>
    <a:srgbClr val="A1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34"/>
    <p:restoredTop sz="89067" autoAdjust="0"/>
  </p:normalViewPr>
  <p:slideViewPr>
    <p:cSldViewPr snapToGrid="0">
      <p:cViewPr varScale="1">
        <p:scale>
          <a:sx n="128" d="100"/>
          <a:sy n="128" d="100"/>
        </p:scale>
        <p:origin x="816" y="176"/>
      </p:cViewPr>
      <p:guideLst>
        <p:guide orient="horz"/>
        <p:guide pos="17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556A8-3257-4669-8E32-730C74E270B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822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027" y="8829822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1E086-8E7C-47A6-AD8F-29A47436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9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4"/>
            <a:ext cx="2972421" cy="46445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>
            <a:lvl1pPr algn="l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033" y="4"/>
            <a:ext cx="2972421" cy="46445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>
            <a:lvl1pPr algn="r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5325"/>
            <a:ext cx="4649788" cy="3487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422" y="4416595"/>
            <a:ext cx="5485158" cy="418251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" y="8829491"/>
            <a:ext cx="2972421" cy="46568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b" anchorCtr="0" compatLnSpc="1">
            <a:prstTxWarp prst="textNoShape">
              <a:avLst/>
            </a:prstTxWarp>
          </a:bodyPr>
          <a:lstStyle>
            <a:lvl1pPr algn="l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033" y="8829491"/>
            <a:ext cx="2972421" cy="46568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b" anchorCtr="0" compatLnSpc="1">
            <a:prstTxWarp prst="textNoShape">
              <a:avLst/>
            </a:prstTxWarp>
          </a:bodyPr>
          <a:lstStyle>
            <a:lvl1pPr algn="r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</a:defRPr>
            </a:lvl1pPr>
          </a:lstStyle>
          <a:p>
            <a:fld id="{D216AD8A-9667-47B7-962E-AC87D44A725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ＭＳ Ｐゴシック" charset="0"/>
      </a:defRPr>
    </a:lvl1pPr>
    <a:lvl2pPr marL="45716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2pPr>
    <a:lvl3pPr marL="91433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3pPr>
    <a:lvl4pPr marL="137150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4pPr>
    <a:lvl5pPr marL="182867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5pPr>
    <a:lvl6pPr marL="2285845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l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03" y="2734614"/>
            <a:ext cx="7772043" cy="1362076"/>
          </a:xfrm>
        </p:spPr>
        <p:txBody>
          <a:bodyPr anchor="t"/>
          <a:lstStyle>
            <a:lvl1pPr algn="l">
              <a:defRPr lang="en-US" sz="1600" b="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03" y="1162980"/>
            <a:ext cx="7772043" cy="1500187"/>
          </a:xfrm>
        </p:spPr>
        <p:txBody>
          <a:bodyPr anchor="b"/>
          <a:lstStyle>
            <a:lvl1pPr marL="0" indent="0">
              <a:buNone/>
              <a:defRPr sz="2101">
                <a:latin typeface="Helvetica Neue Medium"/>
              </a:defRPr>
            </a:lvl1pPr>
            <a:lvl2pPr marL="342973" indent="0">
              <a:buNone/>
              <a:defRPr sz="1350"/>
            </a:lvl2pPr>
            <a:lvl3pPr marL="685948" indent="0">
              <a:buNone/>
              <a:defRPr sz="1125"/>
            </a:lvl3pPr>
            <a:lvl4pPr marL="1028922" indent="0">
              <a:buNone/>
              <a:defRPr sz="1050"/>
            </a:lvl4pPr>
            <a:lvl5pPr marL="1371896" indent="0">
              <a:buNone/>
              <a:defRPr sz="1050"/>
            </a:lvl5pPr>
            <a:lvl6pPr marL="1714869" indent="0">
              <a:buNone/>
              <a:defRPr sz="1050"/>
            </a:lvl6pPr>
            <a:lvl7pPr marL="2057843" indent="0">
              <a:buNone/>
              <a:defRPr sz="1050"/>
            </a:lvl7pPr>
            <a:lvl8pPr marL="2400817" indent="0">
              <a:buNone/>
              <a:defRPr sz="1050"/>
            </a:lvl8pPr>
            <a:lvl9pPr marL="274379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08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17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p 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7E63A6-C8C7-F145-908C-44071A61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03" y="1162980"/>
            <a:ext cx="7772043" cy="1500187"/>
          </a:xfrm>
        </p:spPr>
        <p:txBody>
          <a:bodyPr anchor="b"/>
          <a:lstStyle>
            <a:lvl1pPr marL="0" indent="0">
              <a:buNone/>
              <a:defRPr sz="2101">
                <a:latin typeface="Helvetica Neue Medium"/>
              </a:defRPr>
            </a:lvl1pPr>
            <a:lvl2pPr marL="342973" indent="0">
              <a:buNone/>
              <a:defRPr sz="1350"/>
            </a:lvl2pPr>
            <a:lvl3pPr marL="685948" indent="0">
              <a:buNone/>
              <a:defRPr sz="1125"/>
            </a:lvl3pPr>
            <a:lvl4pPr marL="1028922" indent="0">
              <a:buNone/>
              <a:defRPr sz="1050"/>
            </a:lvl4pPr>
            <a:lvl5pPr marL="1371896" indent="0">
              <a:buNone/>
              <a:defRPr sz="1050"/>
            </a:lvl5pPr>
            <a:lvl6pPr marL="1714869" indent="0">
              <a:buNone/>
              <a:defRPr sz="1050"/>
            </a:lvl6pPr>
            <a:lvl7pPr marL="2057843" indent="0">
              <a:buNone/>
              <a:defRPr sz="1050"/>
            </a:lvl7pPr>
            <a:lvl8pPr marL="2400817" indent="0">
              <a:buNone/>
              <a:defRPr sz="1050"/>
            </a:lvl8pPr>
            <a:lvl9pPr marL="274379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199C7C-F73B-994A-8FC5-2E66106DBD7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22313" y="2742791"/>
            <a:ext cx="7772400" cy="1754778"/>
          </a:xfr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0" i="1" kern="0" baseline="0" dirty="0">
                <a:solidFill>
                  <a:schemeClr val="bg1">
                    <a:lumMod val="65000"/>
                  </a:schemeClr>
                </a:solidFill>
                <a:latin typeface="Helvetica Neue Medium"/>
                <a:ea typeface="+mj-ea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instructional text</a:t>
            </a:r>
          </a:p>
        </p:txBody>
      </p:sp>
    </p:spTree>
    <p:extLst>
      <p:ext uri="{BB962C8B-B14F-4D97-AF65-F5344CB8AC3E}">
        <p14:creationId xmlns:p14="http://schemas.microsoft.com/office/powerpoint/2010/main" val="388848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85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 bwMode="gray">
          <a:xfrm>
            <a:off x="1" y="5"/>
            <a:ext cx="9144000" cy="1096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lIns="137187" tIns="68593" rIns="137187" bIns="68593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endParaRPr lang="en-US" sz="1800" kern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gray">
          <a:xfrm>
            <a:off x="341800" y="76200"/>
            <a:ext cx="8574733" cy="91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1800" y="1295400"/>
            <a:ext cx="8574733" cy="48275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gray">
          <a:xfrm>
            <a:off x="8559256" y="6553208"/>
            <a:ext cx="414445" cy="161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8593" tIns="34297" rIns="68593" bIns="34297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8ECFD60-64A9-4FDE-8A11-2AA25883E6F1}" type="slidenum">
              <a:rPr lang="en-US" altLang="en-US" sz="600" b="0">
                <a:solidFill>
                  <a:schemeClr val="tx2"/>
                </a:solidFill>
                <a:latin typeface="Helvetica Neue Medium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‹#›</a:t>
            </a:fld>
            <a:endParaRPr lang="en-US" altLang="en-US" sz="600" b="0">
              <a:solidFill>
                <a:schemeClr val="tx2"/>
              </a:solidFill>
              <a:latin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E8759-9704-D845-A069-E92DDB980CBB}"/>
              </a:ext>
            </a:extLst>
          </p:cNvPr>
          <p:cNvSpPr txBox="1"/>
          <p:nvPr userDrawn="1"/>
        </p:nvSpPr>
        <p:spPr>
          <a:xfrm>
            <a:off x="8089842" y="6462840"/>
            <a:ext cx="981359" cy="2684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@launchany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20699-85A9-254E-9C52-3E30AD701F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17815" y="6441574"/>
            <a:ext cx="291591" cy="3886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3" r:id="rId2"/>
    <p:sldLayoutId id="2147484126" r:id="rId3"/>
    <p:sldLayoutId id="2147484124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800" b="1" baseline="0">
          <a:solidFill>
            <a:schemeClr val="bg1"/>
          </a:solidFill>
          <a:latin typeface="Helvetica Neue Medium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342973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6pPr>
      <a:lvl7pPr marL="685948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7pPr>
      <a:lvl8pPr marL="1028922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8pPr>
      <a:lvl9pPr marL="1371896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76250" indent="-1762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Helvetica Neue Medium"/>
          <a:ea typeface="+mn-ea"/>
          <a:cs typeface="ＭＳ Ｐゴシック" charset="0"/>
        </a:defRPr>
      </a:lvl1pPr>
      <a:lvl2pPr marL="426335" indent="-164342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1350">
          <a:solidFill>
            <a:schemeClr val="tx1"/>
          </a:solidFill>
          <a:latin typeface="Helvetica Neue Medium"/>
          <a:ea typeface="+mn-ea"/>
        </a:defRPr>
      </a:lvl2pPr>
      <a:lvl3pPr marL="681185" indent="-161961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Helvetica Neue Medium"/>
          <a:ea typeface="+mn-ea"/>
        </a:defRPr>
      </a:lvl3pPr>
      <a:lvl4pPr marL="943178" indent="-1762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Helvetica Neue Medium"/>
          <a:ea typeface="+mn-ea"/>
        </a:defRPr>
      </a:lvl4pPr>
      <a:lvl5pPr marL="1209935" indent="-181014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Helvetica Neue Medium"/>
          <a:ea typeface="+mn-ea"/>
        </a:defRPr>
      </a:lvl5pPr>
      <a:lvl6pPr marL="1552909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6pPr>
      <a:lvl7pPr marL="1895884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7pPr>
      <a:lvl8pPr marL="2238857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8pPr>
      <a:lvl9pPr marL="2581831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3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48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22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896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69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43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17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790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99071-923D-5943-B9FD-2579436F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0"/>
            <a:ext cx="4756150" cy="2920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BA0A7-BAD0-1A45-91F5-8718E7D9935C}"/>
              </a:ext>
            </a:extLst>
          </p:cNvPr>
          <p:cNvSpPr txBox="1"/>
          <p:nvPr/>
        </p:nvSpPr>
        <p:spPr>
          <a:xfrm>
            <a:off x="1509424" y="163174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Видео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EF5DF-247F-0147-8905-C0F39C47E012}"/>
              </a:ext>
            </a:extLst>
          </p:cNvPr>
          <p:cNvSpPr txBox="1"/>
          <p:nvPr/>
        </p:nvSpPr>
        <p:spPr>
          <a:xfrm>
            <a:off x="103054" y="824480"/>
            <a:ext cx="2279796" cy="49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камера</a:t>
            </a:r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131F5-6640-964B-B204-3FF88D6A5B60}"/>
              </a:ext>
            </a:extLst>
          </p:cNvPr>
          <p:cNvSpPr txBox="1"/>
          <p:nvPr/>
        </p:nvSpPr>
        <p:spPr>
          <a:xfrm>
            <a:off x="2404939" y="821929"/>
            <a:ext cx="2245285" cy="91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CRUD 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источников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видеопоток источника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</a:t>
            </a:r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Отправить видеопоток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C408E-55C2-4845-A9A4-AE5524EF6BC1}"/>
              </a:ext>
            </a:extLst>
          </p:cNvPr>
          <p:cNvSpPr txBox="1"/>
          <p:nvPr/>
        </p:nvSpPr>
        <p:spPr>
          <a:xfrm>
            <a:off x="2404939" y="2037709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FF74A-6D0E-794B-9A07-873EC1A015F0}"/>
              </a:ext>
            </a:extLst>
          </p:cNvPr>
          <p:cNvSpPr txBox="1"/>
          <p:nvPr/>
        </p:nvSpPr>
        <p:spPr>
          <a:xfrm>
            <a:off x="57872" y="2040496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камера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7206A7-561B-EC4E-963D-6BA72BF14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2920999"/>
            <a:ext cx="4756150" cy="2920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0E0938-8A1B-8242-9A97-DA3351DFD55E}"/>
              </a:ext>
            </a:extLst>
          </p:cNvPr>
          <p:cNvSpPr txBox="1"/>
          <p:nvPr/>
        </p:nvSpPr>
        <p:spPr>
          <a:xfrm>
            <a:off x="1509424" y="3084173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События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3F1FB7-AE31-8849-90EE-9E275BA9B7A0}"/>
              </a:ext>
            </a:extLst>
          </p:cNvPr>
          <p:cNvSpPr txBox="1"/>
          <p:nvPr/>
        </p:nvSpPr>
        <p:spPr>
          <a:xfrm>
            <a:off x="103054" y="3745479"/>
            <a:ext cx="2279796" cy="72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Видео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Сообщения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Настройки сообщений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46A80B-05D3-1C4E-B7E2-263BF849470B}"/>
              </a:ext>
            </a:extLst>
          </p:cNvPr>
          <p:cNvSpPr txBox="1"/>
          <p:nvPr/>
        </p:nvSpPr>
        <p:spPr>
          <a:xfrm>
            <a:off x="2404939" y="3742928"/>
            <a:ext cx="2245285" cy="72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поток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Поменять настройки событий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сюжет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5CFAE-92D0-3049-83FA-27B193324398}"/>
              </a:ext>
            </a:extLst>
          </p:cNvPr>
          <p:cNvSpPr txBox="1"/>
          <p:nvPr/>
        </p:nvSpPr>
        <p:spPr>
          <a:xfrm>
            <a:off x="2404939" y="4958708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A95E9D-948D-9444-8FA5-885C990FFF05}"/>
              </a:ext>
            </a:extLst>
          </p:cNvPr>
          <p:cNvSpPr txBox="1"/>
          <p:nvPr/>
        </p:nvSpPr>
        <p:spPr>
          <a:xfrm>
            <a:off x="57872" y="4961495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новый источник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961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8B055-74CD-483A-D73B-775004105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0"/>
            <a:ext cx="4756150" cy="292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6B1DA-E7C5-35C2-A12F-21F43DA4500E}"/>
              </a:ext>
            </a:extLst>
          </p:cNvPr>
          <p:cNvSpPr txBox="1"/>
          <p:nvPr/>
        </p:nvSpPr>
        <p:spPr>
          <a:xfrm>
            <a:off x="1509424" y="163174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Сообщения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F30F-72CF-7E45-D78F-64439A112CD5}"/>
              </a:ext>
            </a:extLst>
          </p:cNvPr>
          <p:cNvSpPr txBox="1"/>
          <p:nvPr/>
        </p:nvSpPr>
        <p:spPr>
          <a:xfrm>
            <a:off x="103054" y="824480"/>
            <a:ext cx="2279796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Пулы средств связи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DC7A3-C83E-00E1-1238-D41744AFD3FB}"/>
              </a:ext>
            </a:extLst>
          </p:cNvPr>
          <p:cNvSpPr txBox="1"/>
          <p:nvPr/>
        </p:nvSpPr>
        <p:spPr>
          <a:xfrm>
            <a:off x="2404939" y="821929"/>
            <a:ext cx="2245285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Передать сообщение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Передать подтверждение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3448-E5EA-2008-F5AF-38F0CA6A7968}"/>
              </a:ext>
            </a:extLst>
          </p:cNvPr>
          <p:cNvSpPr txBox="1"/>
          <p:nvPr/>
        </p:nvSpPr>
        <p:spPr>
          <a:xfrm>
            <a:off x="2404939" y="2037709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89892-C8B2-0990-746D-D2C7470C25CC}"/>
              </a:ext>
            </a:extLst>
          </p:cNvPr>
          <p:cNvSpPr txBox="1"/>
          <p:nvPr/>
        </p:nvSpPr>
        <p:spPr>
          <a:xfrm>
            <a:off x="57872" y="2040496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ACFAA1-E7C5-89AE-75CC-70D793AD8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26864" y="2920999"/>
            <a:ext cx="4756150" cy="2920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22C2F1-4BC4-5428-F4E8-29EBBF37D125}"/>
              </a:ext>
            </a:extLst>
          </p:cNvPr>
          <p:cNvSpPr txBox="1"/>
          <p:nvPr/>
        </p:nvSpPr>
        <p:spPr>
          <a:xfrm>
            <a:off x="1525900" y="3084173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Настройка событий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74AC4-F34D-63EB-A7DD-65D2066D21BB}"/>
              </a:ext>
            </a:extLst>
          </p:cNvPr>
          <p:cNvSpPr txBox="1"/>
          <p:nvPr/>
        </p:nvSpPr>
        <p:spPr>
          <a:xfrm>
            <a:off x="119530" y="3745479"/>
            <a:ext cx="2279796" cy="94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События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Сообщения</a:t>
            </a:r>
          </a:p>
          <a:p>
            <a:pPr algn="l"/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FB908-B539-76F3-ECDC-A04CD4997192}"/>
              </a:ext>
            </a:extLst>
          </p:cNvPr>
          <p:cNvSpPr txBox="1"/>
          <p:nvPr/>
        </p:nvSpPr>
        <p:spPr>
          <a:xfrm>
            <a:off x="2421415" y="3742928"/>
            <a:ext cx="2245285" cy="114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CRUD 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Клиентов, машин и  настроек событий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Передача в сервис событий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Передача подтверждения</a:t>
            </a:r>
          </a:p>
          <a:p>
            <a:pPr marL="214313" indent="-214313" algn="l">
              <a:buFont typeface="Arial" charset="0"/>
              <a:buChar char="•"/>
            </a:pPr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0E6D1-4688-0AE9-730B-774213A3A921}"/>
              </a:ext>
            </a:extLst>
          </p:cNvPr>
          <p:cNvSpPr txBox="1"/>
          <p:nvPr/>
        </p:nvSpPr>
        <p:spPr>
          <a:xfrm>
            <a:off x="2421415" y="4958708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8866D-E064-B9EF-504D-72C3CD806C7F}"/>
              </a:ext>
            </a:extLst>
          </p:cNvPr>
          <p:cNvSpPr txBox="1"/>
          <p:nvPr/>
        </p:nvSpPr>
        <p:spPr>
          <a:xfrm>
            <a:off x="74348" y="4961495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58302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apital One Palet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FFE512"/>
      </a:accent2>
      <a:accent3>
        <a:srgbClr val="A12830"/>
      </a:accent3>
      <a:accent4>
        <a:srgbClr val="00AB39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CE00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BA00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E512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CF0F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E0206078DE3E4EBDFDCBC3A886E9E7" ma:contentTypeVersion="3" ma:contentTypeDescription="Create a new document." ma:contentTypeScope="" ma:versionID="cf69694d0df918a06b6729cb77a9a7bf">
  <xsd:schema xmlns:xsd="http://www.w3.org/2001/XMLSchema" xmlns:xs="http://www.w3.org/2001/XMLSchema" xmlns:p="http://schemas.microsoft.com/office/2006/metadata/properties" xmlns:ns3="71bd17d3-675d-428a-bd26-25c0ef90b516" targetNamespace="http://schemas.microsoft.com/office/2006/metadata/properties" ma:root="true" ma:fieldsID="f090baf98479c0f96e8e6fe2b5bee8c4" ns3:_="">
    <xsd:import namespace="71bd17d3-675d-428a-bd26-25c0ef90b5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d17d3-675d-428a-bd26-25c0ef90b5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F2A7F3-FC82-4884-AC5A-781B41FA82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bd17d3-675d-428a-bd26-25c0ef90b5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62CFDF-19B2-4033-AD36-6AA4AF999E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2A3D90-BCFF-4999-9DD3-9E430F56BA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LaunchAny</Template>
  <TotalTime>137613</TotalTime>
  <Words>79</Words>
  <Application>Microsoft Macintosh PowerPoint</Application>
  <PresentationFormat>Лист Letter (8,5x11")</PresentationFormat>
  <Paragraphs>30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6" baseType="lpstr">
      <vt:lpstr>Arial</vt:lpstr>
      <vt:lpstr>Helvetica Neue Medium</vt:lpstr>
      <vt:lpstr>News Gothic MT</vt:lpstr>
      <vt:lpstr>Default Design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Platform Assessment</dc:title>
  <cp:lastModifiedBy>Роман Агафонов</cp:lastModifiedBy>
  <cp:revision>686</cp:revision>
  <cp:lastPrinted>2019-03-25T19:25:52Z</cp:lastPrinted>
  <dcterms:modified xsi:type="dcterms:W3CDTF">2024-10-29T10:30:38Z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Confidential/Proprietary</vt:lpwstr>
  </property>
  <property fmtid="{D5CDD505-2E9C-101B-9397-08002B2CF9AE}" pid="3" name="ContentTypeId">
    <vt:lpwstr>0x01010097E0206078DE3E4EBDFDCBC3A886E9E7</vt:lpwstr>
  </property>
</Properties>
</file>